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2"/>
  </p:notesMasterIdLst>
  <p:sldIdLst>
    <p:sldId id="257" r:id="rId2"/>
    <p:sldId id="293" r:id="rId3"/>
    <p:sldId id="294" r:id="rId4"/>
    <p:sldId id="313" r:id="rId5"/>
    <p:sldId id="309" r:id="rId6"/>
    <p:sldId id="287" r:id="rId7"/>
    <p:sldId id="310" r:id="rId8"/>
    <p:sldId id="312" r:id="rId9"/>
    <p:sldId id="311" r:id="rId10"/>
    <p:sldId id="25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14" autoAdjust="0"/>
    <p:restoredTop sz="94694"/>
  </p:normalViewPr>
  <p:slideViewPr>
    <p:cSldViewPr>
      <p:cViewPr varScale="1">
        <p:scale>
          <a:sx n="108" d="100"/>
          <a:sy n="108" d="100"/>
        </p:scale>
        <p:origin x="181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583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1585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163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3824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960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738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9614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398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337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5477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957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0975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205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110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408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713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761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2020-06-28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41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5" y="2442084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4400" b="1" spc="-15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Android Alarm</a:t>
            </a:r>
            <a:endParaRPr lang="ko-KR" altLang="en-US" sz="4400" b="1" spc="-15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74618" y="5661248"/>
            <a:ext cx="49947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20141591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최기용</a:t>
            </a:r>
            <a:endParaRPr lang="en-US" altLang="ko-KR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err="1">
                <a:solidFill>
                  <a:schemeClr val="bg1"/>
                </a:solidFill>
              </a:rPr>
              <a:t>캡스톤디자인</a:t>
            </a:r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19772" y="2301469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12722" y="566438"/>
            <a:ext cx="8640960" cy="5400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552" y="1010204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개발 동기</a:t>
            </a:r>
            <a:endParaRPr lang="ko-KR" altLang="en-US" b="1" spc="-150" dirty="0"/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err="1">
                <a:solidFill>
                  <a:schemeClr val="bg1"/>
                </a:solidFill>
              </a:rPr>
              <a:t>캡스톤디자인</a:t>
            </a:r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D52085-DEB1-441C-A73D-35217B770082}"/>
              </a:ext>
            </a:extLst>
          </p:cNvPr>
          <p:cNvSpPr txBox="1"/>
          <p:nvPr/>
        </p:nvSpPr>
        <p:spPr>
          <a:xfrm>
            <a:off x="683568" y="1700808"/>
            <a:ext cx="7632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JNI / Android Programming </a:t>
            </a:r>
            <a:r>
              <a:rPr lang="ko-KR" altLang="en-US" dirty="0"/>
              <a:t>이용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Device Driver </a:t>
            </a:r>
            <a:r>
              <a:rPr lang="ko-KR" altLang="en-US" dirty="0"/>
              <a:t>이용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12187E-6A78-48FE-BD12-66EE666BDD1C}"/>
              </a:ext>
            </a:extLst>
          </p:cNvPr>
          <p:cNvSpPr txBox="1"/>
          <p:nvPr/>
        </p:nvSpPr>
        <p:spPr>
          <a:xfrm>
            <a:off x="539552" y="3119289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사용 기술</a:t>
            </a:r>
            <a:endParaRPr lang="ko-KR" altLang="en-US" b="1" spc="-1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B6671C-4C89-4289-881B-ADDC4148CA55}"/>
              </a:ext>
            </a:extLst>
          </p:cNvPr>
          <p:cNvSpPr txBox="1"/>
          <p:nvPr/>
        </p:nvSpPr>
        <p:spPr>
          <a:xfrm>
            <a:off x="683568" y="3983772"/>
            <a:ext cx="7632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JNI / Android File R/W , Background Thread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Device Driver ,</a:t>
            </a:r>
            <a:r>
              <a:rPr lang="ko-KR" altLang="en-US" dirty="0"/>
              <a:t> </a:t>
            </a:r>
            <a:r>
              <a:rPr lang="en-US" altLang="ko-KR" dirty="0"/>
              <a:t>Interrupt Handler</a:t>
            </a:r>
          </a:p>
        </p:txBody>
      </p:sp>
    </p:spTree>
    <p:extLst>
      <p:ext uri="{BB962C8B-B14F-4D97-AF65-F5344CB8AC3E}">
        <p14:creationId xmlns:p14="http://schemas.microsoft.com/office/powerpoint/2010/main" val="1652287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568952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err="1">
                <a:solidFill>
                  <a:schemeClr val="bg1"/>
                </a:solidFill>
              </a:rPr>
              <a:t>캡스톤디자인</a:t>
            </a:r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932538"/>
            <a:ext cx="6768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서비스 시나리오</a:t>
            </a:r>
            <a:endParaRPr lang="ko-KR" altLang="en-US" sz="2000" b="1" spc="-15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E320E081-8A0B-4093-BD01-97249A444A0D}"/>
              </a:ext>
            </a:extLst>
          </p:cNvPr>
          <p:cNvSpPr/>
          <p:nvPr/>
        </p:nvSpPr>
        <p:spPr>
          <a:xfrm>
            <a:off x="1363203" y="4189193"/>
            <a:ext cx="256469" cy="2479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13C16104-BD41-431B-B61A-3BE23858C382}"/>
              </a:ext>
            </a:extLst>
          </p:cNvPr>
          <p:cNvSpPr/>
          <p:nvPr/>
        </p:nvSpPr>
        <p:spPr>
          <a:xfrm>
            <a:off x="1275413" y="4412571"/>
            <a:ext cx="256469" cy="2479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 descr="실내, 컴퓨터, 전자기기, 키보드이(가) 표시된 사진&#10;&#10;자동 생성된 설명">
            <a:extLst>
              <a:ext uri="{FF2B5EF4-FFF2-40B4-BE49-F238E27FC236}">
                <a16:creationId xmlns:a16="http://schemas.microsoft.com/office/drawing/2014/main" id="{C414276D-5C80-45EF-BB96-51B168CDBC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659371"/>
            <a:ext cx="1802661" cy="2108309"/>
          </a:xfrm>
          <a:prstGeom prst="rect">
            <a:avLst/>
          </a:prstGeom>
        </p:spPr>
      </p:pic>
      <p:sp>
        <p:nvSpPr>
          <p:cNvPr id="23" name="화살표: U자형 22">
            <a:extLst>
              <a:ext uri="{FF2B5EF4-FFF2-40B4-BE49-F238E27FC236}">
                <a16:creationId xmlns:a16="http://schemas.microsoft.com/office/drawing/2014/main" id="{30D31C44-E947-4846-8B99-AEC1C50518E2}"/>
              </a:ext>
            </a:extLst>
          </p:cNvPr>
          <p:cNvSpPr/>
          <p:nvPr/>
        </p:nvSpPr>
        <p:spPr>
          <a:xfrm>
            <a:off x="1363203" y="1447005"/>
            <a:ext cx="6377149" cy="1945175"/>
          </a:xfrm>
          <a:prstGeom prst="uturnArrow">
            <a:avLst>
              <a:gd name="adj1" fmla="val 4928"/>
              <a:gd name="adj2" fmla="val 8003"/>
              <a:gd name="adj3" fmla="val 20791"/>
              <a:gd name="adj4" fmla="val 43750"/>
              <a:gd name="adj5" fmla="val 4262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화살표: 굽음 24">
            <a:extLst>
              <a:ext uri="{FF2B5EF4-FFF2-40B4-BE49-F238E27FC236}">
                <a16:creationId xmlns:a16="http://schemas.microsoft.com/office/drawing/2014/main" id="{FFB7D860-720B-4CD3-99E7-8DC5A1882035}"/>
              </a:ext>
            </a:extLst>
          </p:cNvPr>
          <p:cNvSpPr/>
          <p:nvPr/>
        </p:nvSpPr>
        <p:spPr>
          <a:xfrm rot="10800000" flipH="1">
            <a:off x="827584" y="3578609"/>
            <a:ext cx="4248472" cy="1918477"/>
          </a:xfrm>
          <a:prstGeom prst="bentArrow">
            <a:avLst>
              <a:gd name="adj1" fmla="val 7113"/>
              <a:gd name="adj2" fmla="val 9229"/>
              <a:gd name="adj3" fmla="val 23149"/>
              <a:gd name="adj4" fmla="val 752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0351DC9F-184A-4AF4-BD73-E9628165E22A}"/>
              </a:ext>
            </a:extLst>
          </p:cNvPr>
          <p:cNvSpPr/>
          <p:nvPr/>
        </p:nvSpPr>
        <p:spPr>
          <a:xfrm>
            <a:off x="1494643" y="3294686"/>
            <a:ext cx="256469" cy="2479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C31D10CE-AEC6-4D50-BC04-F7ADC440ECDD}"/>
              </a:ext>
            </a:extLst>
          </p:cNvPr>
          <p:cNvSpPr/>
          <p:nvPr/>
        </p:nvSpPr>
        <p:spPr>
          <a:xfrm>
            <a:off x="774308" y="3418645"/>
            <a:ext cx="256469" cy="2479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4" name="그림 23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C287B812-9016-4E33-81DF-60942DC8BB1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03722" y="1032265"/>
            <a:ext cx="1740027" cy="1802661"/>
          </a:xfrm>
          <a:prstGeom prst="rect">
            <a:avLst/>
          </a:prstGeom>
        </p:spPr>
      </p:pic>
      <p:pic>
        <p:nvPicPr>
          <p:cNvPr id="30" name="그림 29" descr="실내, 컴퓨터, 앉아있는, 전자기기이(가) 표시된 사진&#10;&#10;자동 생성된 설명">
            <a:extLst>
              <a:ext uri="{FF2B5EF4-FFF2-40B4-BE49-F238E27FC236}">
                <a16:creationId xmlns:a16="http://schemas.microsoft.com/office/drawing/2014/main" id="{6E33D560-D80F-4F5F-BDE6-ACFB9AB4F93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211" y="2266833"/>
            <a:ext cx="1762214" cy="2108309"/>
          </a:xfrm>
          <a:prstGeom prst="rect">
            <a:avLst/>
          </a:prstGeom>
        </p:spPr>
      </p:pic>
      <p:pic>
        <p:nvPicPr>
          <p:cNvPr id="32" name="그림 31" descr="실내, 앉아있는, 컴퓨터, 전자기기이(가) 표시된 사진&#10;&#10;자동 생성된 설명">
            <a:extLst>
              <a:ext uri="{FF2B5EF4-FFF2-40B4-BE49-F238E27FC236}">
                <a16:creationId xmlns:a16="http://schemas.microsoft.com/office/drawing/2014/main" id="{0254EF3E-2DE2-4DAD-B74A-FD6C6FD2363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453" y="4069808"/>
            <a:ext cx="1901312" cy="2067487"/>
          </a:xfrm>
          <a:prstGeom prst="rect">
            <a:avLst/>
          </a:prstGeom>
        </p:spPr>
      </p:pic>
      <p:sp>
        <p:nvSpPr>
          <p:cNvPr id="29" name="타원 28">
            <a:extLst>
              <a:ext uri="{FF2B5EF4-FFF2-40B4-BE49-F238E27FC236}">
                <a16:creationId xmlns:a16="http://schemas.microsoft.com/office/drawing/2014/main" id="{E5AD94C7-1F0E-432D-95A3-5AFD018BC06D}"/>
              </a:ext>
            </a:extLst>
          </p:cNvPr>
          <p:cNvSpPr/>
          <p:nvPr/>
        </p:nvSpPr>
        <p:spPr>
          <a:xfrm>
            <a:off x="4055118" y="4536530"/>
            <a:ext cx="131677" cy="146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E427E49-B81C-4488-A13B-018501B1B87F}"/>
              </a:ext>
            </a:extLst>
          </p:cNvPr>
          <p:cNvSpPr/>
          <p:nvPr/>
        </p:nvSpPr>
        <p:spPr>
          <a:xfrm>
            <a:off x="4307896" y="4536530"/>
            <a:ext cx="131677" cy="1468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4C813F-7AC3-42EB-BE7D-670E604158E0}"/>
              </a:ext>
            </a:extLst>
          </p:cNvPr>
          <p:cNvSpPr txBox="1"/>
          <p:nvPr/>
        </p:nvSpPr>
        <p:spPr>
          <a:xfrm>
            <a:off x="1835696" y="3294686"/>
            <a:ext cx="1114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Time Setting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9B2DCD3-D65F-463C-BF62-49D91568D378}"/>
              </a:ext>
            </a:extLst>
          </p:cNvPr>
          <p:cNvSpPr txBox="1"/>
          <p:nvPr/>
        </p:nvSpPr>
        <p:spPr>
          <a:xfrm>
            <a:off x="3940196" y="2823874"/>
            <a:ext cx="1114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Time flow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D145A2B-8A75-4612-8D32-F0DA42FC79FD}"/>
              </a:ext>
            </a:extLst>
          </p:cNvPr>
          <p:cNvSpPr txBox="1"/>
          <p:nvPr/>
        </p:nvSpPr>
        <p:spPr>
          <a:xfrm>
            <a:off x="7183152" y="4403097"/>
            <a:ext cx="1114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Wake up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8DC761A-6312-40BF-A8E1-E9BF9F84B972}"/>
              </a:ext>
            </a:extLst>
          </p:cNvPr>
          <p:cNvSpPr txBox="1"/>
          <p:nvPr/>
        </p:nvSpPr>
        <p:spPr>
          <a:xfrm>
            <a:off x="161014" y="3110868"/>
            <a:ext cx="1114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Time check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2C3B8D9-88EB-4134-A2A6-E235616A0DE0}"/>
              </a:ext>
            </a:extLst>
          </p:cNvPr>
          <p:cNvSpPr txBox="1"/>
          <p:nvPr/>
        </p:nvSpPr>
        <p:spPr>
          <a:xfrm>
            <a:off x="3253532" y="4627194"/>
            <a:ext cx="1114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0000"/>
                </a:solidFill>
              </a:rPr>
              <a:t>Total_sleep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163707B-8210-454D-852A-8FDE4404CE60}"/>
              </a:ext>
            </a:extLst>
          </p:cNvPr>
          <p:cNvSpPr txBox="1"/>
          <p:nvPr/>
        </p:nvSpPr>
        <p:spPr>
          <a:xfrm>
            <a:off x="4354978" y="4636158"/>
            <a:ext cx="11143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>
                <a:solidFill>
                  <a:srgbClr val="FF0000"/>
                </a:solidFill>
              </a:rPr>
              <a:t>Total_sleep</a:t>
            </a:r>
            <a:r>
              <a:rPr lang="en-US" altLang="ko-KR" sz="1400" dirty="0">
                <a:solidFill>
                  <a:srgbClr val="FF0000"/>
                </a:solidFill>
              </a:rPr>
              <a:t> in file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729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12721" y="566437"/>
            <a:ext cx="8640960" cy="5400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552" y="1010204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메인 화면</a:t>
            </a:r>
            <a:endParaRPr lang="en-US" altLang="ko-KR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err="1">
                <a:solidFill>
                  <a:schemeClr val="bg1"/>
                </a:solidFill>
              </a:rPr>
              <a:t>캡스톤디자인</a:t>
            </a:r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B7368F-CB61-4568-B56C-999E633B24A4}"/>
              </a:ext>
            </a:extLst>
          </p:cNvPr>
          <p:cNvSpPr txBox="1"/>
          <p:nvPr/>
        </p:nvSpPr>
        <p:spPr>
          <a:xfrm>
            <a:off x="564749" y="5206457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err="1"/>
              <a:t>EditText</a:t>
            </a:r>
            <a:r>
              <a:rPr lang="ko-KR" altLang="en-US" dirty="0"/>
              <a:t>부분에 설정 시간 입력</a:t>
            </a:r>
            <a:r>
              <a:rPr lang="en-US" altLang="ko-KR" dirty="0"/>
              <a:t>(</a:t>
            </a:r>
            <a:r>
              <a:rPr lang="ko-KR" altLang="en-US" dirty="0"/>
              <a:t>분 단위</a:t>
            </a:r>
            <a:r>
              <a:rPr lang="en-US" altLang="ko-KR" dirty="0"/>
              <a:t>) </a:t>
            </a:r>
            <a:r>
              <a:rPr lang="ko-KR" altLang="en-US" dirty="0"/>
              <a:t>후</a:t>
            </a:r>
            <a:r>
              <a:rPr lang="en-US" altLang="ko-KR" dirty="0"/>
              <a:t>, Setting click</a:t>
            </a:r>
          </a:p>
        </p:txBody>
      </p:sp>
      <p:pic>
        <p:nvPicPr>
          <p:cNvPr id="6" name="그림 5" descr="실내, 컴퓨터, 전자기기, 키보드이(가) 표시된 사진&#10;&#10;자동 생성된 설명">
            <a:extLst>
              <a:ext uri="{FF2B5EF4-FFF2-40B4-BE49-F238E27FC236}">
                <a16:creationId xmlns:a16="http://schemas.microsoft.com/office/drawing/2014/main" id="{7006C468-A96E-4E63-B93A-1FCDB262000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466877"/>
            <a:ext cx="7344816" cy="330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421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12722" y="566438"/>
            <a:ext cx="8640960" cy="5400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552" y="1010204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/>
              <a:t>Alarm</a:t>
            </a:r>
            <a:r>
              <a:rPr lang="ko-KR" altLang="en-US" b="1" spc="-150" dirty="0"/>
              <a:t> </a:t>
            </a:r>
            <a:r>
              <a:rPr lang="en-US" altLang="ko-KR" b="1" spc="-150" dirty="0"/>
              <a:t>device</a:t>
            </a:r>
            <a:r>
              <a:rPr lang="ko-KR" altLang="en-US" b="1" spc="-150" dirty="0"/>
              <a:t> 동작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err="1">
                <a:solidFill>
                  <a:schemeClr val="bg1"/>
                </a:solidFill>
              </a:rPr>
              <a:t>캡스톤디자인</a:t>
            </a:r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pic>
        <p:nvPicPr>
          <p:cNvPr id="5" name="그림 4" descr="전자기기, 실내, 모니터, 앉아있는이(가) 표시된 사진&#10;&#10;자동 생성된 설명">
            <a:extLst>
              <a:ext uri="{FF2B5EF4-FFF2-40B4-BE49-F238E27FC236}">
                <a16:creationId xmlns:a16="http://schemas.microsoft.com/office/drawing/2014/main" id="{83250675-38CB-4243-BF48-93FD23A1CC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628800"/>
            <a:ext cx="4149080" cy="3600400"/>
          </a:xfrm>
          <a:prstGeom prst="rect">
            <a:avLst/>
          </a:prstGeom>
        </p:spPr>
      </p:pic>
      <p:pic>
        <p:nvPicPr>
          <p:cNvPr id="7" name="그림 6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770F0FD2-F9DD-4DC4-B268-6D7657029C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09451" y="1407373"/>
            <a:ext cx="3600400" cy="404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22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23528" y="569639"/>
            <a:ext cx="8640960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err="1">
                <a:solidFill>
                  <a:schemeClr val="bg1"/>
                </a:solidFill>
              </a:rPr>
              <a:t>캡스톤디자인</a:t>
            </a:r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932538"/>
            <a:ext cx="6768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/>
              <a:t> </a:t>
            </a:r>
            <a:r>
              <a:rPr lang="ko-KR" altLang="en-US" sz="2000" b="1" spc="-150" dirty="0"/>
              <a:t>시간 경과</a:t>
            </a:r>
          </a:p>
        </p:txBody>
      </p:sp>
      <p:pic>
        <p:nvPicPr>
          <p:cNvPr id="5" name="그림 4" descr="실내, 컴퓨터, 앉아있는, 전자기기이(가) 표시된 사진&#10;&#10;자동 생성된 설명">
            <a:extLst>
              <a:ext uri="{FF2B5EF4-FFF2-40B4-BE49-F238E27FC236}">
                <a16:creationId xmlns:a16="http://schemas.microsoft.com/office/drawing/2014/main" id="{A85BE791-C2BA-40AC-BAED-EFD90C27061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579104"/>
            <a:ext cx="3888432" cy="3794112"/>
          </a:xfrm>
          <a:prstGeom prst="rect">
            <a:avLst/>
          </a:prstGeom>
        </p:spPr>
      </p:pic>
      <p:pic>
        <p:nvPicPr>
          <p:cNvPr id="6" name="Buzzer">
            <a:hlinkClick r:id="" action="ppaction://media"/>
            <a:extLst>
              <a:ext uri="{FF2B5EF4-FFF2-40B4-BE49-F238E27FC236}">
                <a16:creationId xmlns:a16="http://schemas.microsoft.com/office/drawing/2014/main" id="{AEB7411E-D98E-4BE5-801E-02B1DB8099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00240" y="1579104"/>
            <a:ext cx="3863975" cy="37941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568952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06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err="1">
                <a:solidFill>
                  <a:schemeClr val="bg1"/>
                </a:solidFill>
              </a:rPr>
              <a:t>캡스톤디자인</a:t>
            </a:r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932538"/>
            <a:ext cx="6768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알람 </a:t>
            </a:r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OFF</a:t>
            </a:r>
            <a:endParaRPr lang="ko-KR" altLang="en-US" sz="2000" b="1" spc="-150" dirty="0"/>
          </a:p>
        </p:txBody>
      </p:sp>
      <p:pic>
        <p:nvPicPr>
          <p:cNvPr id="4" name="Home">
            <a:hlinkClick r:id="" action="ppaction://media"/>
            <a:extLst>
              <a:ext uri="{FF2B5EF4-FFF2-40B4-BE49-F238E27FC236}">
                <a16:creationId xmlns:a16="http://schemas.microsoft.com/office/drawing/2014/main" id="{DC3DD4DF-5327-41FD-B914-54A5154F4B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9552" y="1396151"/>
            <a:ext cx="7488832" cy="394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12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568952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07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err="1">
                <a:solidFill>
                  <a:schemeClr val="bg1"/>
                </a:solidFill>
              </a:rPr>
              <a:t>캡스톤디자인</a:t>
            </a:r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932538"/>
            <a:ext cx="6768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Time Variable Update</a:t>
            </a:r>
            <a:endParaRPr lang="ko-KR" altLang="en-US" sz="2000" b="1" spc="-15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912A3F-43F9-43A7-90A9-81D3DF807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46" y="1487624"/>
            <a:ext cx="7734300" cy="150932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EDDCA9E-79BD-4087-B19A-1415A4FB4A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847" y="3151928"/>
            <a:ext cx="7734300" cy="265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58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45598" y="642632"/>
            <a:ext cx="8568952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08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 err="1">
                <a:solidFill>
                  <a:schemeClr val="bg1"/>
                </a:solidFill>
              </a:rPr>
              <a:t>캡스톤디자인</a:t>
            </a:r>
            <a:r>
              <a:rPr lang="en-US" altLang="ko-KR" sz="1200" dirty="0">
                <a:solidFill>
                  <a:schemeClr val="bg1"/>
                </a:solidFill>
              </a:rPr>
              <a:t>2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932538"/>
            <a:ext cx="6768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Time check</a:t>
            </a:r>
            <a:endParaRPr lang="ko-KR" altLang="en-US" sz="2000" b="1" spc="-150" dirty="0"/>
          </a:p>
        </p:txBody>
      </p:sp>
      <p:pic>
        <p:nvPicPr>
          <p:cNvPr id="6" name="그림 5" descr="실내, 앉아있는, 컴퓨터, 전자기기이(가) 표시된 사진&#10;&#10;자동 생성된 설명">
            <a:extLst>
              <a:ext uri="{FF2B5EF4-FFF2-40B4-BE49-F238E27FC236}">
                <a16:creationId xmlns:a16="http://schemas.microsoft.com/office/drawing/2014/main" id="{AF409A62-DEE2-4D97-BC99-AE6077E4A9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345755"/>
            <a:ext cx="4248472" cy="407653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8942218-6358-4C7B-ADE4-EED67A3D3C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7962" y="1332648"/>
            <a:ext cx="3666486" cy="3995694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CA1550AD-C9A5-446C-9ECC-A8DF51B47A84}"/>
              </a:ext>
            </a:extLst>
          </p:cNvPr>
          <p:cNvSpPr/>
          <p:nvPr/>
        </p:nvSpPr>
        <p:spPr>
          <a:xfrm>
            <a:off x="1835696" y="2348880"/>
            <a:ext cx="144016" cy="14401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FC04916-78FD-49E1-BF53-06EBD532B243}"/>
              </a:ext>
            </a:extLst>
          </p:cNvPr>
          <p:cNvCxnSpPr>
            <a:cxnSpLocks/>
          </p:cNvCxnSpPr>
          <p:nvPr/>
        </p:nvCxnSpPr>
        <p:spPr>
          <a:xfrm flipV="1">
            <a:off x="1979712" y="1871958"/>
            <a:ext cx="3960440" cy="4769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9052632"/>
      </p:ext>
    </p:extLst>
  </p:cSld>
  <p:clrMapOvr>
    <a:masterClrMapping/>
  </p:clrMapOvr>
</p:sld>
</file>

<file path=ppt/theme/theme1.xml><?xml version="1.0" encoding="utf-8"?>
<a:theme xmlns:a="http://schemas.openxmlformats.org/drawingml/2006/main" name="갤러리">
  <a:themeElements>
    <a:clrScheme name="갤러리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갤러리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갤러리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116</Words>
  <Application>Microsoft Office PowerPoint</Application>
  <PresentationFormat>화면 슬라이드 쇼(4:3)</PresentationFormat>
  <Paragraphs>53</Paragraphs>
  <Slides>10</Slides>
  <Notes>10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HY헤드라인M</vt:lpstr>
      <vt:lpstr>맑은 고딕</vt:lpstr>
      <vt:lpstr>Arial</vt:lpstr>
      <vt:lpstr>Gill Sans MT</vt:lpstr>
      <vt:lpstr>갤러리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기용 최</dc:creator>
  <cp:lastModifiedBy>기용 최</cp:lastModifiedBy>
  <cp:revision>60</cp:revision>
  <dcterms:created xsi:type="dcterms:W3CDTF">2020-06-03T18:51:11Z</dcterms:created>
  <dcterms:modified xsi:type="dcterms:W3CDTF">2020-06-28T05:32:59Z</dcterms:modified>
</cp:coreProperties>
</file>